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1.png" ContentType="image/png"/>
  <Override PartName="/ppt/media/image9.png" ContentType="image/png"/>
  <Override PartName="/ppt/media/image6.gif" ContentType="image/gif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 rot="5400000">
            <a:off x="6039720" y="724320"/>
            <a:ext cx="115920" cy="1218888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" name="CustomShape 2" hidden="1"/>
          <p:cNvSpPr/>
          <p:nvPr/>
        </p:nvSpPr>
        <p:spPr>
          <a:xfrm>
            <a:off x="11698200" y="6338880"/>
            <a:ext cx="490320" cy="49032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292FA6B1-E8F7-4507-A46B-910F4B81E3E6}" type="slidenum">
              <a:rPr b="0" lang="ru-R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rot="5400000">
            <a:off x="6039720" y="724320"/>
            <a:ext cx="115920" cy="12188880"/>
          </a:xfrm>
          <a:prstGeom prst="rect">
            <a:avLst/>
          </a:prstGeom>
          <a:solidFill>
            <a:srgbClr val="069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1698200" y="6338880"/>
            <a:ext cx="490320" cy="504000"/>
          </a:xfrm>
          <a:prstGeom prst="rect">
            <a:avLst/>
          </a:prstGeom>
          <a:solidFill>
            <a:srgbClr val="069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43CE4D2C-602C-41EA-8711-F4A6AF11F174}" type="slidenum">
              <a:rPr b="0" lang="ru-R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Line 3"/>
          <p:cNvSpPr/>
          <p:nvPr/>
        </p:nvSpPr>
        <p:spPr>
          <a:xfrm>
            <a:off x="658800" y="1287360"/>
            <a:ext cx="820800" cy="360"/>
          </a:xfrm>
          <a:prstGeom prst="line">
            <a:avLst/>
          </a:prstGeom>
          <a:ln w="38100">
            <a:solidFill>
              <a:srgbClr val="069a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44640" bIns="-44640" anchor="t" anchorCtr="1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 hidden="1"/>
          <p:cNvSpPr/>
          <p:nvPr/>
        </p:nvSpPr>
        <p:spPr>
          <a:xfrm rot="5400000">
            <a:off x="6039720" y="724320"/>
            <a:ext cx="115920" cy="1218888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" name="CustomShape 2" hidden="1"/>
          <p:cNvSpPr/>
          <p:nvPr/>
        </p:nvSpPr>
        <p:spPr>
          <a:xfrm>
            <a:off x="11698200" y="6338880"/>
            <a:ext cx="490320" cy="49032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7B7FFE06-B274-4295-AA6E-7D16CCECFFF2}" type="slidenum">
              <a:rPr b="0" lang="ru-RU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&lt;number&gt;</a:t>
            </a:fld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Рисунок 25" descr=""/>
          <p:cNvPicPr/>
          <p:nvPr/>
        </p:nvPicPr>
        <p:blipFill>
          <a:blip r:embed="rId3"/>
          <a:srcRect l="15057" t="12837" r="0" b="18"/>
          <a:stretch/>
        </p:blipFill>
        <p:spPr>
          <a:xfrm>
            <a:off x="-39960" y="1684800"/>
            <a:ext cx="4724280" cy="426060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0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620000" y="2880000"/>
            <a:ext cx="9140760" cy="16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-RU" sz="4400" spc="-1" strike="noStrike">
                <a:solidFill>
                  <a:srgbClr val="000000"/>
                </a:solidFill>
                <a:latin typeface="Calibri"/>
                <a:ea typeface="Verdana"/>
              </a:rPr>
              <a:t>Linux - Дистрибутивы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0980000" y="5424840"/>
            <a:ext cx="1186560" cy="143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Менеджер пакетов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60000" y="1448640"/>
            <a:ext cx="8818560" cy="48499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algn="ctr" blurRad="254160" dir="0" rotWithShape="0">
              <a:srgbClr val="0070c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618120" y="1600920"/>
            <a:ext cx="9820440" cy="45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6000"/>
          </a:bodyPr>
          <a:p>
            <a:pPr marL="339120" indent="-33804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Раньше в Linux установить приложение можно было только путем компиляции исходников программы. Чтобы сделать систему дружелюбней к пользователю, были разработаны </a:t>
            </a:r>
            <a:r>
              <a:rPr b="1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пакетные менеджеры</a:t>
            </a: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, которые полностью автоматизировали установку программ. Инсталляция приложений в них производится из пакетов – архивов с файлами скомпилированной программы.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339120" indent="-33804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Популярные менеджеры — DPKG, APT, RPM, YUM, Pacman, Portage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Дисплейный сервер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432360" y="1600920"/>
            <a:ext cx="6046200" cy="45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3000"/>
          </a:bodyPr>
          <a:p>
            <a:pPr marL="364320" indent="-36324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Исторически сервер X.Org использовался чаще всего. Однако доступны различные альтернативы, такие как Mir и SurfaceFlinger, который используется на Android (который использует ядро ​​Linux). Сервер визуализации Wayland считается будущим в Linux, и его используют самые популярные дистрибутивы.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6480000" y="1800000"/>
            <a:ext cx="5554080" cy="413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32360" y="1600920"/>
            <a:ext cx="6946200" cy="45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79000"/>
          </a:bodyPr>
          <a:p>
            <a:pPr marL="378720" indent="-37728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Дистрибутивы отличаются целями, которые ставили создатели.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378720" indent="-37728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Например, Linux Mint основан на Ubuntu, но содержит другой GUI. Его основная цель — предоставить пользователям Windows и macOS отправную точку для начала использования Linux.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378720" indent="-37728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Аналогично, Debian стремится обеспечить чрезвычайно стабильный дистрибутив (содержит более старое программное обеспечение).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Цели и задачи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7560000" y="1260000"/>
            <a:ext cx="4450680" cy="2664360"/>
          </a:xfrm>
          <a:prstGeom prst="rect">
            <a:avLst/>
          </a:prstGeom>
          <a:ln w="0">
            <a:noFill/>
          </a:ln>
        </p:spPr>
      </p:pic>
      <p:sp>
        <p:nvSpPr>
          <p:cNvPr id="170" name="CustomShape 4"/>
          <p:cNvSpPr/>
          <p:nvPr/>
        </p:nvSpPr>
        <p:spPr>
          <a:xfrm>
            <a:off x="8820000" y="3925800"/>
            <a:ext cx="197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Linux for Raspberry Pi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8622360" y="4528080"/>
            <a:ext cx="2176200" cy="1471320"/>
          </a:xfrm>
          <a:prstGeom prst="rect">
            <a:avLst/>
          </a:prstGeom>
          <a:ln w="0">
            <a:noFill/>
          </a:ln>
        </p:spPr>
      </p:pic>
      <p:sp>
        <p:nvSpPr>
          <p:cNvPr id="172" name="CustomShape 5"/>
          <p:cNvSpPr/>
          <p:nvPr/>
        </p:nvSpPr>
        <p:spPr>
          <a:xfrm>
            <a:off x="8640000" y="6057720"/>
            <a:ext cx="215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Linux for gaming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32360" y="1600920"/>
            <a:ext cx="6946200" cy="45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1000"/>
          </a:bodyPr>
          <a:p>
            <a:pPr marL="321480" indent="-32040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Хотя GNU / Linux является, пожалуй, самым популярным проектом с открытым исходным кодом, не все дистрибутивы являются на 100% открытыми.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321480" indent="-32040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Лидеры проекта занимают разные позиции в области открытого исходного кода, что может стать решающим фактором для сторонников OpenSource.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Философия открытого исходного кода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8100000" y="1980000"/>
            <a:ext cx="3238560" cy="323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/>
          <p:nvPr/>
        </p:nvSpPr>
        <p:spPr>
          <a:xfrm>
            <a:off x="1662840" y="2700000"/>
            <a:ext cx="9316440" cy="109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Как вы думаете зачем на Linux существует проприетарное ПО ?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432360" y="1600920"/>
            <a:ext cx="6946920" cy="48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16000" indent="-21528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На текущий момент среди дистрибутивов есть явные лидеры в гонке за симпатии пользователей. Среди них можно выделить Ubuntu, Debian, CentOS, Linux Mint, Kali Linux, Fedora, Manjaro Linux, OpenSUSE, Elementary OS, Arch Linux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Популярные дистрибутивы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8280000" y="1080000"/>
            <a:ext cx="3242520" cy="55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Ubuntu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021760" y="1800000"/>
            <a:ext cx="7336800" cy="418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Debian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802160" y="1448640"/>
            <a:ext cx="8456400" cy="497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CentOS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700000" y="1440000"/>
            <a:ext cx="7018560" cy="499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Linux Mint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800000" y="1548720"/>
            <a:ext cx="8486280" cy="477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О дистриубитивах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792360" y="1600920"/>
            <a:ext cx="5686200" cy="46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4000"/>
          </a:bodyPr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Когда вы ищете для установки новый дистрибутив Linux, вы замечаете две вещи: имя и среду рабочего стола.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Быстрая навигация показывает очевидные различия между Ubuntu, Fedora, Linux Mint, Debian, openSUSE и многими другими вариантами Linux. Но почему существует так много дистрибутивов Linux и в чем разница между ними?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120000" y="1600920"/>
            <a:ext cx="6118560" cy="43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Kali Linux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620000" y="1505160"/>
            <a:ext cx="8306280" cy="467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Fedora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1440000" y="1423440"/>
            <a:ext cx="8685000" cy="487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Manjaro Linux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1440000" y="1317960"/>
            <a:ext cx="8998560" cy="498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OpenSUSE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620000" y="1548360"/>
            <a:ext cx="8126280" cy="45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Elementary OS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800000" y="1612800"/>
            <a:ext cx="8100720" cy="456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579600" y="56916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Arch Linux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597320" y="1440000"/>
            <a:ext cx="8074800" cy="48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"/>
          <p:cNvSpPr/>
          <p:nvPr/>
        </p:nvSpPr>
        <p:spPr>
          <a:xfrm>
            <a:off x="5580000" y="2340000"/>
            <a:ext cx="5759640" cy="29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4400" spc="-1" strike="noStrike">
                <a:solidFill>
                  <a:srgbClr val="000000"/>
                </a:solidFill>
                <a:latin typeface="Calibri"/>
                <a:ea typeface="Verdana"/>
              </a:rPr>
              <a:t>Спасибо за внимание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Основные различия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720000" y="1800000"/>
            <a:ext cx="7018560" cy="39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1000"/>
          </a:bodyPr>
          <a:p>
            <a:pPr marL="280080" indent="-27936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 </a:t>
            </a: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Рабочие среды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280080" indent="-27936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 </a:t>
            </a: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Менеджеры пакетов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280080" indent="-27936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 </a:t>
            </a: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Дисплейный сервер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280080" indent="-27936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 </a:t>
            </a: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Цели и задачи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280080" indent="-27936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 </a:t>
            </a: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Философия открытого исходного кода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280080" indent="-27936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 </a:t>
            </a: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Специфика сообщества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Рабочие среды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792360" y="1600920"/>
            <a:ext cx="9646200" cy="41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16000" indent="-21528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GNOME — прост, много утилит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KDE Plasma — выглядит как Windows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Cinnamon — прост для новичков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Xfce — легкий и функциональный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50000"/>
              </a:lnSpc>
              <a:spcBef>
                <a:spcPts val="1001"/>
              </a:spcBef>
              <a:buClr>
                <a:srgbClr val="00549f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ru-RU" sz="2600" spc="-1" strike="noStrike">
                <a:solidFill>
                  <a:srgbClr val="44546a"/>
                </a:solidFill>
                <a:latin typeface="Calibri"/>
                <a:ea typeface="Verdana"/>
              </a:rPr>
              <a:t>Pantheon — UI MacOs на линукс</a:t>
            </a:r>
            <a:endParaRPr b="0" lang="ru-RU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GNOME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618120" y="1448640"/>
            <a:ext cx="586044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792360" y="1600920"/>
            <a:ext cx="5506200" cy="43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2046240" y="1407960"/>
            <a:ext cx="8032320" cy="463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KDE PLASMA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792360" y="1600920"/>
            <a:ext cx="9646200" cy="41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815120" y="1448640"/>
            <a:ext cx="8943480" cy="502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92360" y="1600920"/>
            <a:ext cx="9646200" cy="41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800000" y="1526400"/>
            <a:ext cx="8486280" cy="4772520"/>
          </a:xfrm>
          <a:prstGeom prst="rect">
            <a:avLst/>
          </a:prstGeom>
          <a:ln w="0"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Cinnamon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792360" y="1600920"/>
            <a:ext cx="9646200" cy="41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XFCE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800000" y="1260000"/>
            <a:ext cx="9358560" cy="526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618120" y="1448640"/>
            <a:ext cx="11058120" cy="47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792360" y="1600920"/>
            <a:ext cx="9646200" cy="41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579600" y="564120"/>
            <a:ext cx="10771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</a:pPr>
            <a:r>
              <a:rPr b="1" lang="ru-RU" sz="3600" spc="-1" strike="noStrike">
                <a:solidFill>
                  <a:srgbClr val="00549f"/>
                </a:solidFill>
                <a:latin typeface="Calibri"/>
                <a:ea typeface="Verdana"/>
              </a:rPr>
              <a:t>Pantheon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498040" y="1800000"/>
            <a:ext cx="6500520" cy="380808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2138040" y="1600920"/>
            <a:ext cx="8480520" cy="467856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2138040" y="1401840"/>
            <a:ext cx="9020520" cy="487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презентации Haulmont 2019</Template>
  <TotalTime>3004</TotalTime>
  <Application>LibreOffice/7.4.7.2$Linux_X86_64 LibreOffice_project/40$Build-2</Application>
  <AppVersion>15.0000</AppVersion>
  <Words>871</Words>
  <Paragraphs>132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2020-08-04T08:45:53Z</dcterms:created>
  <dc:creator>Ilya Syusin</dc:creator>
  <dc:description/>
  <dc:language>ru-RU</dc:language>
  <cp:lastModifiedBy/>
  <dcterms:modified xsi:type="dcterms:W3CDTF">2023-08-14T21:30:27Z</dcterms:modified>
  <cp:revision>167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13</vt:i4>
  </property>
</Properties>
</file>